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64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5718" autoAdjust="0"/>
  </p:normalViewPr>
  <p:slideViewPr>
    <p:cSldViewPr snapToGrid="0">
      <p:cViewPr varScale="1">
        <p:scale>
          <a:sx n="67" d="100"/>
          <a:sy n="67" d="100"/>
        </p:scale>
        <p:origin x="40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90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27F8-0E37-49FA-BAA7-E3CF5CC6DE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78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7E17-5F6F-427B-969A-D81B4D680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91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781-A80F-4246-8617-1F88CB5D2D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93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212A-FD4C-470B-835E-2C4005AEED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69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AF34-7365-4A57-8C9A-C991084201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85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F9D3-C8E6-479B-A4FE-9BE54B8710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10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8E0-45FC-4CE5-9607-F8BCC90240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08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946-0F5B-4FC0-A728-34F084060B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15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1AE-C3CE-4BFE-A067-8D45DC5FEB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91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9F86-1142-44C0-8E4D-5C12DDD720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12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9753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371600"/>
            <a:ext cx="477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477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Tacoma Mountaineers Navigation</a:t>
            </a:r>
          </a:p>
        </p:txBody>
      </p:sp>
    </p:spTree>
    <p:extLst>
      <p:ext uri="{BB962C8B-B14F-4D97-AF65-F5344CB8AC3E}">
        <p14:creationId xmlns:p14="http://schemas.microsoft.com/office/powerpoint/2010/main" val="368458761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0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8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0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F91DE-28C4-4A49-BC6F-E9C25A46607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0A1A-6B62-4C02-8BF7-570A1E8A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7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0" y="6400800"/>
            <a:ext cx="121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C083-062F-4A96-975A-640BECFE41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4667" y="6400800"/>
            <a:ext cx="3657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1219200" cy="274320"/>
          </a:xfrm>
          <a:prstGeom prst="rect">
            <a:avLst/>
          </a:prstGeom>
        </p:spPr>
        <p:txBody>
          <a:bodyPr vert="horz" lIns="91440" tIns="45720" rIns="91440" bIns="45720" numCol="1" spcCol="91440" rtlCol="0" anchor="ctr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E624-7E00-4A21-8EAB-6280E5A6B8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5760720"/>
            <a:ext cx="74506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8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field exercise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Practicing what we’ve been hearing about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01200" y="6400800"/>
            <a:ext cx="1219200" cy="274320"/>
          </a:xfrm>
        </p:spPr>
        <p:txBody>
          <a:bodyPr/>
          <a:lstStyle/>
          <a:p>
            <a:pPr algn="r"/>
            <a:fld id="{307F7E17-5F6F-427B-969A-D81B4D680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algn="r"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58400" y="6400800"/>
            <a:ext cx="1219200" cy="274320"/>
          </a:xfrm>
        </p:spPr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66" y="1600201"/>
            <a:ext cx="10227733" cy="4525963"/>
          </a:xfrm>
        </p:spPr>
        <p:txBody>
          <a:bodyPr/>
          <a:lstStyle/>
          <a:p>
            <a:r>
              <a:rPr lang="en-US" dirty="0" smtClean="0"/>
              <a:t>Prepare for the weather</a:t>
            </a:r>
          </a:p>
          <a:p>
            <a:r>
              <a:rPr lang="en-US" dirty="0" smtClean="0"/>
              <a:t>Prepare for the woods (nettles and other brush)</a:t>
            </a:r>
          </a:p>
          <a:p>
            <a:r>
              <a:rPr lang="en-US" dirty="0" smtClean="0"/>
              <a:t>Bring your ten essentials – you’re going on a hike</a:t>
            </a:r>
          </a:p>
          <a:p>
            <a:r>
              <a:rPr lang="en-US" dirty="0" smtClean="0"/>
              <a:t>Bring your compass and a gallon zip lock to hold paper</a:t>
            </a:r>
          </a:p>
          <a:p>
            <a:r>
              <a:rPr lang="en-US" dirty="0" smtClean="0"/>
              <a:t>Bring something to </a:t>
            </a:r>
            <a:r>
              <a:rPr lang="en-US" dirty="0"/>
              <a:t>write </a:t>
            </a:r>
            <a:r>
              <a:rPr lang="en-US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and to write on</a:t>
            </a:r>
          </a:p>
          <a:p>
            <a:r>
              <a:rPr lang="en-US" dirty="0" smtClean="0"/>
              <a:t>Lunch and beverages for all day</a:t>
            </a:r>
          </a:p>
          <a:p>
            <a:r>
              <a:rPr lang="en-US" dirty="0" smtClean="0"/>
              <a:t>Consider trekking poles and a bright hat </a:t>
            </a:r>
            <a:r>
              <a:rPr lang="en-US" smtClean="0"/>
              <a:t>or kerchief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01200" y="6400800"/>
            <a:ext cx="1219200" cy="274320"/>
          </a:xfrm>
        </p:spPr>
        <p:txBody>
          <a:bodyPr/>
          <a:lstStyle/>
          <a:p>
            <a:pPr algn="r"/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algn="r"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58400" y="6400800"/>
            <a:ext cx="1219200" cy="274320"/>
          </a:xfrm>
        </p:spPr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8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we’ll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66" y="1600201"/>
            <a:ext cx="10227733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You’ll work in teams to:</a:t>
            </a:r>
          </a:p>
          <a:p>
            <a:r>
              <a:rPr lang="en-US" dirty="0" smtClean="0"/>
              <a:t>Practice using </a:t>
            </a:r>
            <a:r>
              <a:rPr lang="en-US" dirty="0" smtClean="0"/>
              <a:t>maps and </a:t>
            </a:r>
            <a:r>
              <a:rPr lang="en-US" dirty="0" smtClean="0"/>
              <a:t>triangulation</a:t>
            </a:r>
          </a:p>
          <a:p>
            <a:r>
              <a:rPr lang="en-US" dirty="0" smtClean="0"/>
              <a:t>Practice terrain association</a:t>
            </a:r>
          </a:p>
          <a:p>
            <a:r>
              <a:rPr lang="en-US" dirty="0" smtClean="0"/>
              <a:t>Navigate around an obstacle</a:t>
            </a:r>
          </a:p>
          <a:p>
            <a:r>
              <a:rPr lang="en-US" dirty="0" smtClean="0"/>
              <a:t>Follow a course in an open field</a:t>
            </a:r>
          </a:p>
          <a:p>
            <a:r>
              <a:rPr lang="en-US" dirty="0" smtClean="0"/>
              <a:t>Follow a long course through the woods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01200" y="6400800"/>
            <a:ext cx="1219200" cy="274320"/>
          </a:xfrm>
        </p:spPr>
        <p:txBody>
          <a:bodyPr/>
          <a:lstStyle/>
          <a:p>
            <a:pPr algn="r"/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algn="r"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58400" y="6400800"/>
            <a:ext cx="1219200" cy="274320"/>
          </a:xfrm>
        </p:spPr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2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r>
              <a:rPr lang="en-US" baseline="0" dirty="0" smtClean="0"/>
              <a:t> and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67" y="1417638"/>
            <a:ext cx="911352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you at Kennedy Creek by 8:00 AM</a:t>
            </a:r>
          </a:p>
          <a:p>
            <a:pPr marL="0" indent="0">
              <a:buNone/>
            </a:pPr>
            <a:r>
              <a:rPr lang="en-US" dirty="0" smtClean="0"/>
              <a:t>Carpool from the Haggen at Black Lake and Cooper Point Rd, leaving there at 7:40 AM</a:t>
            </a:r>
          </a:p>
          <a:p>
            <a:pPr marL="0" indent="0">
              <a:buNone/>
            </a:pPr>
            <a:r>
              <a:rPr lang="en-US" dirty="0" smtClean="0"/>
              <a:t>Arrive and be ready to go by 8:00 AM</a:t>
            </a:r>
          </a:p>
          <a:p>
            <a:pPr marL="0" indent="0">
              <a:buNone/>
            </a:pPr>
            <a:r>
              <a:rPr lang="en-US" dirty="0" smtClean="0"/>
              <a:t>Park along the paved road, by the gate, south of the creek.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01200" y="6400800"/>
            <a:ext cx="1219200" cy="274320"/>
          </a:xfrm>
        </p:spPr>
        <p:txBody>
          <a:bodyPr/>
          <a:lstStyle/>
          <a:p>
            <a:pPr algn="r"/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algn="r"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58400" y="6400800"/>
            <a:ext cx="1219200" cy="274320"/>
          </a:xfrm>
        </p:spPr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01200" y="6400800"/>
            <a:ext cx="1219200" cy="274320"/>
          </a:xfrm>
        </p:spPr>
        <p:txBody>
          <a:bodyPr/>
          <a:lstStyle/>
          <a:p>
            <a:pPr algn="r"/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algn="r"/>
              <a:t>4/16/2019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58400" y="6400800"/>
            <a:ext cx="1219200" cy="274320"/>
          </a:xfrm>
        </p:spPr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54666" y="1600201"/>
            <a:ext cx="10227733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lyMountaineersNavigatio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OlyMountaineersNavigationTemplate</vt:lpstr>
      <vt:lpstr>Preparing for the field exercise</vt:lpstr>
      <vt:lpstr>What to Bring</vt:lpstr>
      <vt:lpstr>What we’ll Do</vt:lpstr>
      <vt:lpstr>Where and When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Navigation in a group setting</dc:title>
  <dc:creator>Mike Kretzler</dc:creator>
  <cp:lastModifiedBy>Mike Kretzler</cp:lastModifiedBy>
  <cp:revision>9</cp:revision>
  <dcterms:created xsi:type="dcterms:W3CDTF">2014-03-25T04:15:09Z</dcterms:created>
  <dcterms:modified xsi:type="dcterms:W3CDTF">2019-04-16T21:21:03Z</dcterms:modified>
</cp:coreProperties>
</file>